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  <p:sldMasterId id="2147483685" r:id="rId2"/>
    <p:sldMasterId id="2147483673" r:id="rId3"/>
  </p:sldMasterIdLst>
  <p:notesMasterIdLst>
    <p:notesMasterId r:id="rId16"/>
  </p:notesMasterIdLst>
  <p:sldIdLst>
    <p:sldId id="256" r:id="rId4"/>
    <p:sldId id="257" r:id="rId5"/>
    <p:sldId id="264" r:id="rId6"/>
    <p:sldId id="267" r:id="rId7"/>
    <p:sldId id="265" r:id="rId8"/>
    <p:sldId id="259" r:id="rId9"/>
    <p:sldId id="270" r:id="rId10"/>
    <p:sldId id="269" r:id="rId11"/>
    <p:sldId id="260" r:id="rId12"/>
    <p:sldId id="261" r:id="rId13"/>
    <p:sldId id="262" r:id="rId14"/>
    <p:sldId id="266" r:id="rId15"/>
  </p:sldIdLst>
  <p:sldSz cx="9144000" cy="5143500" type="screen16x9"/>
  <p:notesSz cx="6858000" cy="9144000"/>
  <p:embeddedFontLst>
    <p:embeddedFont>
      <p:font typeface="Livvic" pitchFamily="2" charset="77"/>
      <p:regular r:id="rId17"/>
      <p:bold r:id="rId18"/>
      <p:italic r:id="rId19"/>
      <p:boldItalic r:id="rId20"/>
    </p:embeddedFont>
    <p:embeddedFont>
      <p:font typeface="Open Sans Light" panose="020F0302020204030204" pitchFamily="34" charset="0"/>
      <p:regular r:id="rId21"/>
      <p:bold r:id="rId22"/>
      <p:italic r:id="rId23"/>
      <p:boldItalic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56"/>
    <a:srgbClr val="464646"/>
    <a:srgbClr val="F6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718"/>
  </p:normalViewPr>
  <p:slideViewPr>
    <p:cSldViewPr snapToGrid="0">
      <p:cViewPr>
        <p:scale>
          <a:sx n="134" d="100"/>
          <a:sy n="134" d="100"/>
        </p:scale>
        <p:origin x="944" y="5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6:57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6:5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24575,'-9'13'0,"2"-2"0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02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0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05T12:37:1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29c5d3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a29c5d30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33301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what</a:t>
            </a:r>
            <a:r>
              <a:rPr lang="de-DE" dirty="0"/>
              <a:t> happend?</a:t>
            </a:r>
          </a:p>
          <a:p>
            <a:r>
              <a:rPr lang="de-DE" dirty="0"/>
              <a:t>Lisa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out</a:t>
            </a:r>
          </a:p>
          <a:p>
            <a:r>
              <a:rPr lang="de-DE" dirty="0" err="1"/>
              <a:t>she</a:t>
            </a:r>
            <a:r>
              <a:rPr lang="de-DE" dirty="0"/>
              <a:t> a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obstacles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solved</a:t>
            </a:r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WE </a:t>
            </a: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offering</a:t>
            </a:r>
            <a:r>
              <a:rPr lang="de-DE" dirty="0"/>
              <a:t> a </a:t>
            </a:r>
            <a:r>
              <a:rPr lang="de-DE" dirty="0" err="1"/>
              <a:t>tool</a:t>
            </a:r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 </a:t>
            </a:r>
            <a:r>
              <a:rPr lang="de-DE" dirty="0" err="1"/>
              <a:t>sends</a:t>
            </a:r>
            <a:r>
              <a:rPr lang="de-DE" dirty="0"/>
              <a:t> a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reminder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a </a:t>
            </a:r>
            <a:r>
              <a:rPr lang="de-DE" dirty="0" err="1"/>
              <a:t>walk</a:t>
            </a:r>
            <a:endParaRPr lang="de-DE" dirty="0"/>
          </a:p>
          <a:p>
            <a:r>
              <a:rPr lang="de-DE" dirty="0"/>
              <a:t>but also </a:t>
            </a:r>
            <a:r>
              <a:rPr lang="de-DE" dirty="0" err="1"/>
              <a:t>offers</a:t>
            </a:r>
            <a:r>
              <a:rPr lang="de-DE" dirty="0"/>
              <a:t> a route </a:t>
            </a:r>
            <a:r>
              <a:rPr lang="de-DE" dirty="0" err="1"/>
              <a:t>nearby</a:t>
            </a:r>
            <a:endParaRPr lang="de-DE" dirty="0"/>
          </a:p>
          <a:p>
            <a:r>
              <a:rPr lang="de-DE" dirty="0" err="1"/>
              <a:t>andthe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informationa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air</a:t>
            </a:r>
            <a:r>
              <a:rPr lang="de-DE" dirty="0"/>
              <a:t> </a:t>
            </a:r>
            <a:r>
              <a:rPr lang="de-DE" dirty="0" err="1"/>
              <a:t>pollution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(??? </a:t>
            </a:r>
            <a:r>
              <a:rPr lang="de-DE" dirty="0" err="1"/>
              <a:t>raven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102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but </a:t>
            </a:r>
          </a:p>
        </p:txBody>
      </p:sp>
    </p:spTree>
    <p:extLst>
      <p:ext uri="{BB962C8B-B14F-4D97-AF65-F5344CB8AC3E}">
        <p14:creationId xmlns:p14="http://schemas.microsoft.com/office/powerpoint/2010/main" val="931402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but </a:t>
            </a:r>
          </a:p>
        </p:txBody>
      </p:sp>
    </p:spTree>
    <p:extLst>
      <p:ext uri="{BB962C8B-B14F-4D97-AF65-F5344CB8AC3E}">
        <p14:creationId xmlns:p14="http://schemas.microsoft.com/office/powerpoint/2010/main" val="183338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661137" y="1921457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6563" y="3529016"/>
            <a:ext cx="32712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pic>
        <p:nvPicPr>
          <p:cNvPr id="10" name="Grafik 9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7D60AEFB-1173-424A-AE03-F3A293DA6E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762" y="1107722"/>
            <a:ext cx="1878825" cy="4111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D677C0E-D973-E54B-8E21-5AB9157854C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8026" y="-851112"/>
            <a:ext cx="3172467" cy="31724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 preserve="1">
  <p:cSld name="Le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2">
            <a:extLst>
              <a:ext uri="{FF2B5EF4-FFF2-40B4-BE49-F238E27FC236}">
                <a16:creationId xmlns:a16="http://schemas.microsoft.com/office/drawing/2014/main" id="{84C5FB7C-E6FB-448B-B56C-6428DB445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808051BF-E7BB-4D90-B030-7615A7672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Google Shape;44;p7">
            <a:extLst>
              <a:ext uri="{FF2B5EF4-FFF2-40B4-BE49-F238E27FC236}">
                <a16:creationId xmlns:a16="http://schemas.microsoft.com/office/drawing/2014/main" id="{96268C04-1A7C-44EA-94AC-23AB281A610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</p:spTree>
    <p:extLst>
      <p:ext uri="{BB962C8B-B14F-4D97-AF65-F5344CB8AC3E}">
        <p14:creationId xmlns:p14="http://schemas.microsoft.com/office/powerpoint/2010/main" val="116599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 preserve="1">
  <p:cSld name="Inhalt mit Überschri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32673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887390" y="740569"/>
            <a:ext cx="4944909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 dirty="0"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311700" y="1543050"/>
            <a:ext cx="3267319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E2819271-F25D-450E-83C1-39E116E9CB9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C68DA43E-03B9-456A-8117-EBE3CE3363D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F9C709C4-F93D-455C-8641-AE511B67C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5520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 preserve="1">
  <p:cSld name="Bild mit Überschri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342900"/>
            <a:ext cx="3267319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3887390" y="740569"/>
            <a:ext cx="4944909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1543050"/>
            <a:ext cx="3267319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 dirty="0"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77725657-AFB8-464F-8538-C1BCA810608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00660095-3E32-4126-BBE1-230C20C8175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89B8D659-D445-4183-8106-F9F46A05E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9851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 preserve="1">
  <p:cSld name="Titel und vertikaler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1259329"/>
            <a:ext cx="3263504" cy="85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4DA98735-AC4C-4C49-9BBE-8B2BED92A9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DD551563-95BB-45F4-8CA2-E9DD0C6D4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0F96C6FE-FBEB-4841-B72A-04184B7B9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703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 preserve="1">
  <p:cSld name="Vertikaler Titel u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 rot="5400000">
            <a:off x="5508547" y="1308971"/>
            <a:ext cx="4358879" cy="2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 rot="5400000">
            <a:off x="1191097" y="-605554"/>
            <a:ext cx="4358879" cy="61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DD068790-021E-42BF-A168-18CCA9BADB6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0DF15DF6-6454-433D-9802-82257C200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00891F63-B8B8-4F74-9686-040F11949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8314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gular Pages" preserve="1" userDrawn="1">
  <p:cSld name="Regular Page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311700" y="342116"/>
            <a:ext cx="73287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21" name="Google Shape;21;p3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3" name="Google Shape;23;p3"/>
          <p:cNvCxnSpPr/>
          <p:nvPr/>
        </p:nvCxnSpPr>
        <p:spPr>
          <a:xfrm>
            <a:off x="343000" y="727850"/>
            <a:ext cx="6860100" cy="0"/>
          </a:xfrm>
          <a:prstGeom prst="straightConnector1">
            <a:avLst/>
          </a:prstGeom>
          <a:noFill/>
          <a:ln w="9525" cap="flat" cmpd="sng">
            <a:solidFill>
              <a:srgbClr val="F7F7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7703A3A4-38FF-4812-A985-9D14AD0F0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TechLabs X Huawei: Show us your Hacks, Düsseldorf!</a:t>
            </a:r>
            <a:endParaRPr lang="de-DE" dirty="0"/>
          </a:p>
        </p:txBody>
      </p:sp>
      <p:sp>
        <p:nvSpPr>
          <p:cNvPr id="12" name="Datumsplatzhalter 2">
            <a:extLst>
              <a:ext uri="{FF2B5EF4-FFF2-40B4-BE49-F238E27FC236}">
                <a16:creationId xmlns:a16="http://schemas.microsoft.com/office/drawing/2014/main" id="{CEA08AA3-EF15-446B-AE1A-B4AA74EEE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3A0E9-29F8-478E-904B-ECC53C3B0A0F}" type="datetime1">
              <a:rPr lang="de-DE" smtClean="0"/>
              <a:t>04.09.21</a:t>
            </a:fld>
            <a:endParaRPr lang="de-DE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D7331904-0880-4680-BE5F-3E1D2EF21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Google Shape;8;p1">
            <a:extLst>
              <a:ext uri="{FF2B5EF4-FFF2-40B4-BE49-F238E27FC236}">
                <a16:creationId xmlns:a16="http://schemas.microsoft.com/office/drawing/2014/main" id="{9D817BF9-BDD3-40E1-85C8-3F72B43CFA7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9120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preserve="1" userDrawn="1">
  <p:cSld name="Empt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DF1C3353-ACAF-4E61-856D-01487137B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AA9F655B-48B4-4769-A275-06CAC082D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525F6-D13F-4487-8FDD-395B9146FDF5}" type="datetime1">
              <a:rPr lang="de-DE" smtClean="0"/>
              <a:t>04.09.21</a:t>
            </a:fld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3D2762D-A4B1-4D34-89BB-4277BD23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94430673-E519-46F6-8A69-F72D8E9CD9C9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08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BuildYourStartU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300" y="-17150"/>
            <a:ext cx="9151298" cy="516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4875" y="-11650"/>
            <a:ext cx="4294075" cy="5160645"/>
          </a:xfrm>
          <a:custGeom>
            <a:avLst/>
            <a:gdLst/>
            <a:ahLst/>
            <a:cxnLst/>
            <a:rect l="l" t="t" r="r" b="b"/>
            <a:pathLst>
              <a:path w="5706412" h="6858000" extrusionOk="0"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746943" y="0"/>
                </a:lnTo>
                <a:lnTo>
                  <a:pt x="5706412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1806000" y="-17150"/>
            <a:ext cx="3573557" cy="5160645"/>
          </a:xfrm>
          <a:custGeom>
            <a:avLst/>
            <a:gdLst/>
            <a:ahLst/>
            <a:cxnLst/>
            <a:rect l="l" t="t" r="r" b="b"/>
            <a:pathLst>
              <a:path w="4764743" h="6858000" extrusionOk="0">
                <a:moveTo>
                  <a:pt x="0" y="0"/>
                </a:moveTo>
                <a:lnTo>
                  <a:pt x="805275" y="0"/>
                </a:lnTo>
                <a:lnTo>
                  <a:pt x="4764743" y="6858000"/>
                </a:lnTo>
                <a:lnTo>
                  <a:pt x="3959469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A1E5A">
              <a:alpha val="748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04679" y="2182714"/>
            <a:ext cx="26589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 Light"/>
              <a:buNone/>
            </a:pPr>
            <a:endParaRPr sz="1100" dirty="0"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225" y="69200"/>
            <a:ext cx="3160949" cy="7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506563" y="3529016"/>
            <a:ext cx="327120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2161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 preserve="1">
  <p:cSld name="Section Title V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9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6213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 preserve="1">
  <p:cSld name="Titelfoli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21393CCC-265F-4B22-AA07-2578480242B5}" type="datetime1">
              <a:rPr lang="de-DE" smtClean="0"/>
              <a:t>04.09.21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978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userDrawn="1">
  <p:cSld name="CUSTOM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7688325" y="4400500"/>
            <a:ext cx="92100" cy="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DF1C3353-ACAF-4E61-856D-01487137B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AA9F655B-48B4-4769-A275-06CAC082D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525F6-D13F-4487-8FDD-395B9146FDF5}" type="datetime1">
              <a:rPr lang="de-DE" smtClean="0"/>
              <a:t>04.09.21</a:t>
            </a:fld>
            <a:endParaRPr lang="de-DE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3D2762D-A4B1-4D34-89BB-4277BD23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Google Shape;8;p1">
            <a:extLst>
              <a:ext uri="{FF2B5EF4-FFF2-40B4-BE49-F238E27FC236}">
                <a16:creationId xmlns:a16="http://schemas.microsoft.com/office/drawing/2014/main" id="{94430673-E519-46F6-8A69-F72D8E9CD9C9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311700" y="851988"/>
            <a:ext cx="8520600" cy="371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1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 preserve="1">
  <p:cSld name="Titel und Inhal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F3FD577-67C4-496F-B652-DB3AFCBC14C4}" type="datetime1">
              <a:rPr lang="de-DE" smtClean="0"/>
              <a:t>04.09.21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281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 preserve="1">
  <p:cSld name="Abschnitts-&#10;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4789F5F-2458-493D-B72A-2C76C5C06A9E}" type="datetime1">
              <a:rPr lang="de-DE" smtClean="0"/>
              <a:t>04.09.21</a:t>
            </a:fld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731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 preserve="1">
  <p:cSld name="Zwei Inhal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A40415BB-A6AB-4DA0-9320-7F90E882328F}" type="datetime1">
              <a:rPr lang="de-DE" smtClean="0"/>
              <a:t>04.09.21</a:t>
            </a:fld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2468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 preserve="1">
  <p:cSld name="Vergleich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0F8D70F9-124A-42B6-8806-4BD113C5C2C4}" type="datetime1">
              <a:rPr lang="de-DE" smtClean="0"/>
              <a:t>04.09.21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447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 preserve="1">
  <p:cSld name="Nur Tite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3752D9C7-4865-4F4F-A114-240B09CB8359}" type="datetime1">
              <a:rPr lang="de-DE" smtClean="0"/>
              <a:t>04.09.21</a:t>
            </a:fld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786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 preserve="1">
  <p:cSld name="Le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43C5C1B-16AA-444F-B6FA-DFC2F93684E4}" type="datetime1">
              <a:rPr lang="de-DE" smtClean="0"/>
              <a:t>04.09.21</a:t>
            </a:fld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448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 preserve="1">
  <p:cSld name="Inhalt mit Überschrif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99854382-D43F-4CE0-9FBA-26A1A5031552}" type="datetime1">
              <a:rPr lang="de-DE" smtClean="0"/>
              <a:t>04.09.21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730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 preserve="1">
  <p:cSld name="Bild mit Überschrif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8902CC0-D980-459E-B5D3-BE84C89F94F3}" type="datetime1">
              <a:rPr lang="de-DE" smtClean="0"/>
              <a:t>04.09.21</a:t>
            </a:fld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2937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 preserve="1">
  <p:cSld name="Titel und vertikaler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19C38766-2C07-41CA-998A-9E0D24B03746}" type="datetime1">
              <a:rPr lang="de-DE" smtClean="0"/>
              <a:t>04.09.21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2026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 preserve="1">
  <p:cSld name="Vertikaler Titel und 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24CD2E46-13D3-4628-98CE-E11737127349}" type="datetime1">
              <a:rPr lang="de-DE" smtClean="0"/>
              <a:t>04.09.21</a:t>
            </a:fld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220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V2">
  <p:cSld name="CUSTOM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l="1709" t="6161" r="29" b="1090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10800000">
            <a:off x="1778100" y="0"/>
            <a:ext cx="7365908" cy="5143500"/>
          </a:xfrm>
          <a:custGeom>
            <a:avLst/>
            <a:gdLst/>
            <a:ahLst/>
            <a:cxnLst/>
            <a:rect l="l" t="t" r="r" b="b"/>
            <a:pathLst>
              <a:path w="9821211" h="6858000" extrusionOk="0">
                <a:moveTo>
                  <a:pt x="163285" y="6849510"/>
                </a:moveTo>
                <a:lnTo>
                  <a:pt x="168187" y="6858000"/>
                </a:lnTo>
                <a:lnTo>
                  <a:pt x="163285" y="6858000"/>
                </a:lnTo>
                <a:close/>
                <a:moveTo>
                  <a:pt x="0" y="6849510"/>
                </a:moveTo>
                <a:lnTo>
                  <a:pt x="49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63285" y="0"/>
                </a:lnTo>
                <a:lnTo>
                  <a:pt x="1746943" y="0"/>
                </a:lnTo>
                <a:lnTo>
                  <a:pt x="1910228" y="0"/>
                </a:lnTo>
                <a:lnTo>
                  <a:pt x="2971585" y="0"/>
                </a:lnTo>
                <a:lnTo>
                  <a:pt x="4114800" y="0"/>
                </a:lnTo>
                <a:lnTo>
                  <a:pt x="4441156" y="0"/>
                </a:lnTo>
                <a:lnTo>
                  <a:pt x="5861742" y="0"/>
                </a:lnTo>
                <a:lnTo>
                  <a:pt x="9821211" y="6858000"/>
                </a:lnTo>
                <a:lnTo>
                  <a:pt x="8400625" y="6858000"/>
                </a:lnTo>
                <a:lnTo>
                  <a:pt x="6931054" y="6858000"/>
                </a:lnTo>
                <a:lnTo>
                  <a:pt x="5869697" y="6858000"/>
                </a:lnTo>
                <a:lnTo>
                  <a:pt x="5706412" y="6858000"/>
                </a:lnTo>
                <a:lnTo>
                  <a:pt x="4924975" y="6858000"/>
                </a:lnTo>
                <a:lnTo>
                  <a:pt x="4119702" y="6858000"/>
                </a:lnTo>
                <a:lnTo>
                  <a:pt x="4114800" y="6858000"/>
                </a:lnTo>
                <a:lnTo>
                  <a:pt x="3504389" y="6858000"/>
                </a:lnTo>
                <a:lnTo>
                  <a:pt x="2699115" y="6858000"/>
                </a:lnTo>
                <a:lnTo>
                  <a:pt x="2694213" y="6858000"/>
                </a:lnTo>
                <a:lnTo>
                  <a:pt x="2034818" y="6858000"/>
                </a:lnTo>
                <a:lnTo>
                  <a:pt x="1229544" y="6858000"/>
                </a:lnTo>
                <a:lnTo>
                  <a:pt x="1224642" y="6858000"/>
                </a:lnTo>
                <a:lnTo>
                  <a:pt x="973461" y="6858000"/>
                </a:lnTo>
                <a:lnTo>
                  <a:pt x="810176" y="6858000"/>
                </a:lnTo>
                <a:lnTo>
                  <a:pt x="0" y="5454734"/>
                </a:lnTo>
                <a:close/>
              </a:path>
            </a:pathLst>
          </a:custGeom>
          <a:solidFill>
            <a:srgbClr val="1756E2">
              <a:alpha val="7095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717682" y="2149177"/>
            <a:ext cx="70563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437850" y="2741727"/>
            <a:ext cx="7328700" cy="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 preserve="1">
  <p:cSld name="Titelfoli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ctrTitle"/>
          </p:nvPr>
        </p:nvSpPr>
        <p:spPr>
          <a:xfrm>
            <a:off x="311700" y="841772"/>
            <a:ext cx="85206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311700" y="2701528"/>
            <a:ext cx="85206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4D09A6EA-6561-4613-98B8-E27ABD18A41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72410F0B-AF6A-4573-9D5D-B8427E404F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FF30F33C-AD2A-4F69-B648-C081B6DF3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01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 preserve="1">
  <p:cSld name="Titel und Inhal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11700" y="1369219"/>
            <a:ext cx="85206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A006549D-692A-4E22-847A-11F9AD36A14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0ABEF4B1-4ACA-4A7A-808B-9956921BF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097E5C6-1A1E-4121-B905-1F36EF0CB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99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 preserve="1">
  <p:cSld name="Abschnitts-&#10;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11700" y="1282304"/>
            <a:ext cx="85206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311700" y="3442097"/>
            <a:ext cx="85206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44;p7">
            <a:extLst>
              <a:ext uri="{FF2B5EF4-FFF2-40B4-BE49-F238E27FC236}">
                <a16:creationId xmlns:a16="http://schemas.microsoft.com/office/drawing/2014/main" id="{76369B63-2257-4334-A7F9-F97AE816AA9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id="{C2647898-FF03-43FB-8511-1B684A3B2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A47FC755-2618-4978-8CB4-802868C6A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82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 preserve="1">
  <p:cSld name="Zwei Inhalt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311700" y="1369219"/>
            <a:ext cx="42031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42031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9" name="Google Shape;44;p7">
            <a:extLst>
              <a:ext uri="{FF2B5EF4-FFF2-40B4-BE49-F238E27FC236}">
                <a16:creationId xmlns:a16="http://schemas.microsoft.com/office/drawing/2014/main" id="{6554E9A9-40DC-41E5-BB82-E1913ACAE6A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1" name="Datumsplatzhalter 2">
            <a:extLst>
              <a:ext uri="{FF2B5EF4-FFF2-40B4-BE49-F238E27FC236}">
                <a16:creationId xmlns:a16="http://schemas.microsoft.com/office/drawing/2014/main" id="{AEB43D26-154A-4F7D-80C1-8DDA5BBE746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2D2A5B63-9C34-4FCF-AFBD-C1F0AB3E4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77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 preserve="1">
  <p:cSld name="Vergleich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311700" y="1260872"/>
            <a:ext cx="418648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311700" y="1878806"/>
            <a:ext cx="418648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420315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420315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Google Shape;44;p7">
            <a:extLst>
              <a:ext uri="{FF2B5EF4-FFF2-40B4-BE49-F238E27FC236}">
                <a16:creationId xmlns:a16="http://schemas.microsoft.com/office/drawing/2014/main" id="{43F6D380-1AB1-4290-AD7B-1C70CC90702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B982AD29-0E99-4EC5-8786-7417094D33C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969C37D1-B8EE-4DD1-832F-31D542661A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073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 preserve="1">
  <p:cSld name="Nur Titel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11700" y="273844"/>
            <a:ext cx="8520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7" name="Google Shape;44;p7">
            <a:extLst>
              <a:ext uri="{FF2B5EF4-FFF2-40B4-BE49-F238E27FC236}">
                <a16:creationId xmlns:a16="http://schemas.microsoft.com/office/drawing/2014/main" id="{B4763E77-0AAA-4853-BEF6-EB207F5845F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BC450639-646C-4916-8936-C9582F1B0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9915920-3498-4305-AC6D-431F54299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7121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image" Target="../media/image2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8;p20">
            <a:extLst>
              <a:ext uri="{FF2B5EF4-FFF2-40B4-BE49-F238E27FC236}">
                <a16:creationId xmlns:a16="http://schemas.microsoft.com/office/drawing/2014/main" id="{CEB06122-45F2-40FD-8683-0D6EA46335A9}"/>
              </a:ext>
            </a:extLst>
          </p:cNvPr>
          <p:cNvSpPr/>
          <p:nvPr userDrawn="1"/>
        </p:nvSpPr>
        <p:spPr>
          <a:xfrm>
            <a:off x="8330458" y="4767263"/>
            <a:ext cx="813542" cy="278013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3024D4-CDE5-4124-915D-2F8BE005F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00A8159-BD46-440B-AF76-71F1827AB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AD0EC6-85FD-40F3-BE7B-3D94281E4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1E2E74-FD62-7A4E-948C-128E3027F06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59336" y="-731520"/>
            <a:ext cx="2484664" cy="24846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C5DE899-2136-9948-8E4C-538F7BBBDA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95577" y="101600"/>
            <a:ext cx="572700" cy="5727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8;p20">
            <a:extLst>
              <a:ext uri="{FF2B5EF4-FFF2-40B4-BE49-F238E27FC236}">
                <a16:creationId xmlns:a16="http://schemas.microsoft.com/office/drawing/2014/main" id="{60671C61-CC13-4108-A67A-A2299962DD7C}"/>
              </a:ext>
            </a:extLst>
          </p:cNvPr>
          <p:cNvSpPr/>
          <p:nvPr userDrawn="1"/>
        </p:nvSpPr>
        <p:spPr>
          <a:xfrm>
            <a:off x="8330458" y="4767263"/>
            <a:ext cx="813542" cy="278013"/>
          </a:xfrm>
          <a:custGeom>
            <a:avLst/>
            <a:gdLst/>
            <a:ahLst/>
            <a:cxnLst/>
            <a:rect l="l" t="t" r="r" b="b"/>
            <a:pathLst>
              <a:path w="2009452" h="686693" extrusionOk="0">
                <a:moveTo>
                  <a:pt x="0" y="0"/>
                </a:moveTo>
                <a:lnTo>
                  <a:pt x="2009452" y="0"/>
                </a:lnTo>
                <a:lnTo>
                  <a:pt x="2009452" y="686693"/>
                </a:lnTo>
                <a:lnTo>
                  <a:pt x="396463" y="686693"/>
                </a:lnTo>
                <a:close/>
              </a:path>
            </a:pathLst>
          </a:custGeom>
          <a:solidFill>
            <a:srgbClr val="FA1E5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Livvic" panose="020B0604020202020204" charset="0"/>
                <a:ea typeface="Livvic" panose="020B0604020202020204" charset="0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  <a:endParaRPr lang="en-US" dirty="0"/>
          </a:p>
        </p:txBody>
      </p:sp>
      <p:sp>
        <p:nvSpPr>
          <p:cNvPr id="8" name="Google Shape;7;p1">
            <a:extLst>
              <a:ext uri="{FF2B5EF4-FFF2-40B4-BE49-F238E27FC236}">
                <a16:creationId xmlns:a16="http://schemas.microsoft.com/office/drawing/2014/main" id="{C29E4E59-0FA6-4877-B4A9-965D87C5F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2800"/>
              <a:buFont typeface="Livvic"/>
              <a:buNone/>
              <a:defRPr sz="2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278775B5-70FC-4201-A7E5-CEACDFAFA1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800"/>
              <a:buFont typeface="Livvic"/>
              <a:buChar char="●"/>
              <a:defRPr sz="1800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●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○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400"/>
              <a:buFont typeface="Livvic"/>
              <a:buChar char="■"/>
              <a:defRPr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13" name="Datumsplatzhalter 2">
            <a:extLst>
              <a:ext uri="{FF2B5EF4-FFF2-40B4-BE49-F238E27FC236}">
                <a16:creationId xmlns:a16="http://schemas.microsoft.com/office/drawing/2014/main" id="{62A20F37-0FE3-4CFE-A90D-5A77EFD59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17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F7F515E8-46B9-4B80-8409-99B1A2CF1A66}" type="datetime1">
              <a:rPr lang="de-DE" smtClean="0"/>
              <a:pPr/>
              <a:t>04.09.21</a:t>
            </a:fld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EFC5B559-B4E5-4BBA-8629-BAF6E9D8A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490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75000"/>
                  </a:schemeClr>
                </a:solidFill>
                <a:latin typeface="Livvic" panose="020B0604020202020204" charset="0"/>
              </a:defRPr>
            </a:lvl1pPr>
          </a:lstStyle>
          <a:p>
            <a:fld id="{B41A6C80-2001-402D-9D77-B063E1E3CCB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6D6760-ABBA-8440-811E-DD03A634B5F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571866" y="-725917"/>
            <a:ext cx="2572134" cy="25721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10E7952-619C-CA41-92DF-4C83F7B5980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168212" y="63870"/>
            <a:ext cx="676359" cy="67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95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66EDCA8-7EC8-42FB-96E7-B292C9FC4B4E}" type="datetime1">
              <a:rPr lang="de-DE" smtClean="0"/>
              <a:t>04.09.21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TechLabs X Huawei: Show us your Hacks, Düsseldorf!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43751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gif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11" Type="http://schemas.openxmlformats.org/officeDocument/2006/relationships/customXml" Target="../ink/ink6.xml"/><Relationship Id="rId5" Type="http://schemas.openxmlformats.org/officeDocument/2006/relationships/image" Target="../media/image18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457699" y="3588435"/>
            <a:ext cx="3162579" cy="1292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lt1"/>
                </a:solidFill>
              </a:rPr>
              <a:t>TechLabs</a:t>
            </a:r>
            <a:r>
              <a:rPr lang="de-DE" b="1" dirty="0">
                <a:solidFill>
                  <a:schemeClr val="lt1"/>
                </a:solidFill>
              </a:rPr>
              <a:t> Düsseldorf x </a:t>
            </a:r>
            <a:r>
              <a:rPr lang="de-DE" b="1" dirty="0" err="1">
                <a:solidFill>
                  <a:schemeClr val="lt1"/>
                </a:solidFill>
              </a:rPr>
              <a:t>Huawei</a:t>
            </a:r>
            <a:r>
              <a:rPr lang="de-DE" b="1" dirty="0">
                <a:solidFill>
                  <a:schemeClr val="lt1"/>
                </a:solidFill>
              </a:rPr>
              <a:t> </a:t>
            </a:r>
            <a:r>
              <a:rPr lang="de-DE" b="1" dirty="0" err="1">
                <a:solidFill>
                  <a:schemeClr val="lt1"/>
                </a:solidFill>
              </a:rPr>
              <a:t>Hackathon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8A9D4-C23B-487B-B5B4-5E84AD3F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AB65124-6AEC-3940-A701-858F8B7F8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i="1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81DE2-FBD7-4846-B450-574B76DB328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BAA295-A73C-45EB-8548-D3BF2FD772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305FD2-7026-4D99-B9DB-7631489EB7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A420F6-9666-B74E-831B-C4D786614F82}"/>
              </a:ext>
            </a:extLst>
          </p:cNvPr>
          <p:cNvSpPr txBox="1"/>
          <p:nvPr/>
        </p:nvSpPr>
        <p:spPr>
          <a:xfrm>
            <a:off x="3103123" y="23346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CB6FA3A5-F071-8342-8E15-A512450B7D03}"/>
              </a:ext>
            </a:extLst>
          </p:cNvPr>
          <p:cNvSpPr txBox="1">
            <a:spLocks/>
          </p:cNvSpPr>
          <p:nvPr/>
        </p:nvSpPr>
        <p:spPr>
          <a:xfrm>
            <a:off x="464100" y="1385430"/>
            <a:ext cx="85206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8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•"/>
              <a:defRPr sz="1400" b="0" i="0" u="none" strike="noStrike" cap="none">
                <a:solidFill>
                  <a:srgbClr val="464646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dirty="0"/>
          </a:p>
          <a:p>
            <a:pPr marL="139700" indent="0" algn="ctr">
              <a:buFont typeface="Livvic"/>
              <a:buNone/>
            </a:pPr>
            <a:endParaRPr lang="en-US" sz="2400" i="1" dirty="0"/>
          </a:p>
          <a:p>
            <a:pPr marL="139700" indent="0" algn="ctr">
              <a:buFont typeface="Livvic"/>
              <a:buNone/>
            </a:pPr>
            <a:r>
              <a:rPr lang="en-US" sz="2400" i="1" dirty="0"/>
              <a:t>Now lets see what changed!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8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9D7C0-EFEE-4E8F-8F49-D1FB5B98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opportunities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B3C962-8B61-4246-8074-1E4F8E6F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4DB87C-AA65-4D65-A8AC-4C6085530E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9AECD4-5CCC-42EA-954B-5E727413C6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04.09.21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96DB6-9C6C-4548-BFA6-9C182EBC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135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9D7C0-EFEE-4E8F-8F49-D1FB5B98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B3C962-8B61-4246-8074-1E4F8E6FC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oPVcEvZvvaU&amp;t</a:t>
            </a:r>
            <a:r>
              <a:rPr lang="en-US" dirty="0"/>
              <a:t>=60s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34DB87C-AA65-4D65-A8AC-4C6085530E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9AECD4-5CCC-42EA-954B-5E727413C6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04.09.21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96DB6-9C6C-4548-BFA6-9C182EBCF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605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1D58F92-4D5C-4DA5-ABBB-447C1A4F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XXX Nature Amigos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A9679CF-EB7D-4416-8B58-88567500D4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391D74-F44B-4F5D-8F21-BC269255EB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5525F6-D13F-4487-8FDD-395B9146FDF5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E5A104-A314-4596-A0C5-2F6BA94BF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591F0D-2A65-5145-8A0B-AFDC73EBF262}"/>
              </a:ext>
            </a:extLst>
          </p:cNvPr>
          <p:cNvSpPr/>
          <p:nvPr/>
        </p:nvSpPr>
        <p:spPr>
          <a:xfrm>
            <a:off x="761604" y="1324328"/>
            <a:ext cx="1193656" cy="1165952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583096F-C7DA-174D-B34C-5060F72F7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44" y="1342318"/>
            <a:ext cx="1166631" cy="113676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3EC4BAC6-2505-FD44-85AE-D2926FFE3145}"/>
              </a:ext>
            </a:extLst>
          </p:cNvPr>
          <p:cNvSpPr/>
          <p:nvPr/>
        </p:nvSpPr>
        <p:spPr>
          <a:xfrm>
            <a:off x="3975172" y="1340744"/>
            <a:ext cx="1193656" cy="1165952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6B45A89-3C20-E343-B0BA-8222E24225E3}"/>
              </a:ext>
            </a:extLst>
          </p:cNvPr>
          <p:cNvSpPr/>
          <p:nvPr/>
        </p:nvSpPr>
        <p:spPr>
          <a:xfrm>
            <a:off x="6954881" y="1340744"/>
            <a:ext cx="1193656" cy="1165952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4920B06-6897-CA4C-87AF-2826350B7194}"/>
              </a:ext>
            </a:extLst>
          </p:cNvPr>
          <p:cNvSpPr/>
          <p:nvPr/>
        </p:nvSpPr>
        <p:spPr>
          <a:xfrm>
            <a:off x="2196849" y="2829482"/>
            <a:ext cx="1193656" cy="1165952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52BFA94-CCE8-A841-A0EF-5F894F3F504A}"/>
              </a:ext>
            </a:extLst>
          </p:cNvPr>
          <p:cNvSpPr/>
          <p:nvPr/>
        </p:nvSpPr>
        <p:spPr>
          <a:xfrm>
            <a:off x="5518222" y="2826442"/>
            <a:ext cx="1193656" cy="1165952"/>
          </a:xfrm>
          <a:prstGeom prst="ellipse">
            <a:avLst/>
          </a:prstGeom>
          <a:noFill/>
          <a:ln>
            <a:solidFill>
              <a:srgbClr val="FF0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05C1147-C6DD-5B4F-807B-50695BFCB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80" y="1382062"/>
            <a:ext cx="1149839" cy="1087296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0DEDE27-8707-FB45-96B7-94992E8C28A2}"/>
              </a:ext>
            </a:extLst>
          </p:cNvPr>
          <p:cNvSpPr txBox="1"/>
          <p:nvPr/>
        </p:nvSpPr>
        <p:spPr>
          <a:xfrm>
            <a:off x="3811214" y="2501226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  <a:sym typeface="Livvic"/>
              </a:rPr>
              <a:t>Lee  Ming Cheng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6894909-7B8B-1340-8A3E-62738A792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367" y="1351206"/>
            <a:ext cx="1181170" cy="1145762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F7BA1C41-BE58-1646-BAF9-672A1AE4610D}"/>
              </a:ext>
            </a:extLst>
          </p:cNvPr>
          <p:cNvSpPr txBox="1"/>
          <p:nvPr/>
        </p:nvSpPr>
        <p:spPr>
          <a:xfrm>
            <a:off x="6653065" y="2482916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464646"/>
                </a:solidFill>
                <a:latin typeface="Livvic"/>
              </a:rPr>
              <a:t>Revan</a:t>
            </a:r>
            <a:r>
              <a:rPr lang="de-DE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Dhanasekaran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34AFB05-AE9B-AC40-B39F-8F5BCBE51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116" y="2877037"/>
            <a:ext cx="1145122" cy="111535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722DA15C-2BE0-2642-B9CE-E0343CE6372E}"/>
              </a:ext>
            </a:extLst>
          </p:cNvPr>
          <p:cNvSpPr txBox="1"/>
          <p:nvPr/>
        </p:nvSpPr>
        <p:spPr>
          <a:xfrm>
            <a:off x="2221116" y="3992394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Julia Alvarez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147410D-93AB-B149-A3B8-EF8A643C2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933" y="2838432"/>
            <a:ext cx="1167945" cy="114423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90D2F938-8C69-2347-A530-A25BF8D64D2B}"/>
              </a:ext>
            </a:extLst>
          </p:cNvPr>
          <p:cNvSpPr/>
          <p:nvPr/>
        </p:nvSpPr>
        <p:spPr>
          <a:xfrm>
            <a:off x="462994" y="2474416"/>
            <a:ext cx="1790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Chiang Yung-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Hsuan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9718245-27C9-1742-A490-5A22FE601FF3}"/>
              </a:ext>
            </a:extLst>
          </p:cNvPr>
          <p:cNvSpPr/>
          <p:nvPr/>
        </p:nvSpPr>
        <p:spPr>
          <a:xfrm>
            <a:off x="5298721" y="3992394"/>
            <a:ext cx="16241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464646"/>
                </a:solidFill>
                <a:latin typeface="Livvic"/>
              </a:rPr>
              <a:t>Nancy </a:t>
            </a:r>
            <a:r>
              <a:rPr lang="de-DE" dirty="0" err="1">
                <a:solidFill>
                  <a:srgbClr val="464646"/>
                </a:solidFill>
                <a:latin typeface="Livvic"/>
              </a:rPr>
              <a:t>Nyambura</a:t>
            </a:r>
            <a:endParaRPr lang="de-DE" dirty="0">
              <a:solidFill>
                <a:srgbClr val="464646"/>
              </a:solidFill>
              <a:latin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162035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r>
              <a:rPr lang="en-US" sz="2400" i="1" dirty="0"/>
              <a:t>Let see what the current situation is….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04.09.21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91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 descr="Working remotely? Take a break every 30 minutes - your home office may be  ruining your back! - Study Finds">
            <a:extLst>
              <a:ext uri="{FF2B5EF4-FFF2-40B4-BE49-F238E27FC236}">
                <a16:creationId xmlns:a16="http://schemas.microsoft.com/office/drawing/2014/main" id="{C7915532-9F84-324C-A335-D73A2CC36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0" r="16823"/>
          <a:stretch/>
        </p:blipFill>
        <p:spPr bwMode="auto">
          <a:xfrm>
            <a:off x="515567" y="1371599"/>
            <a:ext cx="3086100" cy="2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uple walking dog in park. #dogs #dogsof30a #dogsmi1 #dogslide  #dogsworldwide #dogstofollow #dogsinhatsofinstagram #dogshelters #dogs… |  Dog walking, Dogs, Couples">
            <a:extLst>
              <a:ext uri="{FF2B5EF4-FFF2-40B4-BE49-F238E27FC236}">
                <a16:creationId xmlns:a16="http://schemas.microsoft.com/office/drawing/2014/main" id="{792849DB-EC23-1045-A362-06F594DF4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23" b="5324"/>
          <a:stretch/>
        </p:blipFill>
        <p:spPr bwMode="auto">
          <a:xfrm>
            <a:off x="4968402" y="860645"/>
            <a:ext cx="3429000" cy="39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6A621E64-646C-A348-81D8-D4B2B01E6A72}"/>
              </a:ext>
            </a:extLst>
          </p:cNvPr>
          <p:cNvCxnSpPr/>
          <p:nvPr/>
        </p:nvCxnSpPr>
        <p:spPr>
          <a:xfrm>
            <a:off x="311700" y="1147864"/>
            <a:ext cx="3404266" cy="3336587"/>
          </a:xfrm>
          <a:prstGeom prst="line">
            <a:avLst/>
          </a:prstGeom>
          <a:ln w="57150">
            <a:solidFill>
              <a:srgbClr val="FF00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5E80739D-0BDB-F14E-B7D9-9C3ECCB1EFA8}"/>
              </a:ext>
            </a:extLst>
          </p:cNvPr>
          <p:cNvSpPr/>
          <p:nvPr/>
        </p:nvSpPr>
        <p:spPr>
          <a:xfrm>
            <a:off x="3899575" y="2402238"/>
            <a:ext cx="885217" cy="933856"/>
          </a:xfrm>
          <a:prstGeom prst="rightArrow">
            <a:avLst/>
          </a:prstGeom>
          <a:solidFill>
            <a:srgbClr val="464646"/>
          </a:solidFill>
          <a:ln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98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XXXProject</a:t>
            </a:r>
            <a:r>
              <a:rPr lang="de-DE" dirty="0"/>
              <a:t>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  <a:p>
            <a:pPr marL="139700" indent="0" algn="ctr">
              <a:buNone/>
            </a:pP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04.09.21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E97F855-DE78-BD4A-A00C-FC540ED77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32"/>
          <a:stretch/>
        </p:blipFill>
        <p:spPr>
          <a:xfrm>
            <a:off x="158945" y="1647627"/>
            <a:ext cx="4114800" cy="10792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B286A6-02F4-F94D-A5B9-530DDDF8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557" y="1621971"/>
            <a:ext cx="4025900" cy="1104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188B65C-6077-D548-9AD6-6B1CAD39702A}"/>
              </a:ext>
            </a:extLst>
          </p:cNvPr>
          <p:cNvSpPr txBox="1"/>
          <p:nvPr/>
        </p:nvSpPr>
        <p:spPr>
          <a:xfrm>
            <a:off x="1122852" y="2726871"/>
            <a:ext cx="2612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  <a:sym typeface="Livvic"/>
              </a:rPr>
              <a:t>Air Quality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  <a:sym typeface="Livvic"/>
              </a:rPr>
              <a:t>Green Areas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D6784B3-C64D-ED4F-A904-6E2E9CF6D353}"/>
              </a:ext>
            </a:extLst>
          </p:cNvPr>
          <p:cNvSpPr txBox="1"/>
          <p:nvPr/>
        </p:nvSpPr>
        <p:spPr>
          <a:xfrm>
            <a:off x="5788539" y="2674340"/>
            <a:ext cx="3005268" cy="83099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de-DE" sz="2400" i="1" dirty="0">
                <a:solidFill>
                  <a:srgbClr val="464646"/>
                </a:solidFill>
                <a:latin typeface="Livvic"/>
              </a:rPr>
              <a:t>Short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daily</a:t>
            </a:r>
            <a:r>
              <a:rPr lang="de-DE" sz="2400" i="1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walking</a:t>
            </a:r>
            <a:r>
              <a:rPr lang="de-DE" sz="2400" i="1" dirty="0">
                <a:solidFill>
                  <a:srgbClr val="464646"/>
                </a:solidFill>
                <a:latin typeface="Livvic"/>
              </a:rPr>
              <a:t> </a:t>
            </a:r>
            <a:r>
              <a:rPr lang="de-DE" sz="2400" i="1" dirty="0" err="1">
                <a:solidFill>
                  <a:srgbClr val="464646"/>
                </a:solidFill>
                <a:latin typeface="Livvic"/>
              </a:rPr>
              <a:t>routes</a:t>
            </a:r>
            <a:endParaRPr lang="de-DE" sz="2400" i="1" dirty="0">
              <a:solidFill>
                <a:srgbClr val="464646"/>
              </a:solidFill>
              <a:latin typeface="Livvic"/>
            </a:endParaRPr>
          </a:p>
        </p:txBody>
      </p:sp>
      <p:sp>
        <p:nvSpPr>
          <p:cNvPr id="14" name="Kreuz 13">
            <a:extLst>
              <a:ext uri="{FF2B5EF4-FFF2-40B4-BE49-F238E27FC236}">
                <a16:creationId xmlns:a16="http://schemas.microsoft.com/office/drawing/2014/main" id="{C5826FD7-D2DA-C94C-A1BE-A447C03D1712}"/>
              </a:ext>
            </a:extLst>
          </p:cNvPr>
          <p:cNvSpPr/>
          <p:nvPr/>
        </p:nvSpPr>
        <p:spPr>
          <a:xfrm>
            <a:off x="4433207" y="2979623"/>
            <a:ext cx="440873" cy="440871"/>
          </a:xfrm>
          <a:prstGeom prst="plus">
            <a:avLst>
              <a:gd name="adj" fmla="val 37851"/>
            </a:avLst>
          </a:prstGeom>
          <a:solidFill>
            <a:srgbClr val="464646"/>
          </a:solidFill>
          <a:ln>
            <a:solidFill>
              <a:srgbClr val="46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469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XXXXApproach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053" y="1065889"/>
            <a:ext cx="2546398" cy="3701373"/>
          </a:xfrm>
        </p:spPr>
        <p:txBody>
          <a:bodyPr>
            <a:norm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gpx</a:t>
            </a:r>
            <a:r>
              <a:rPr lang="en-US" sz="2000" dirty="0"/>
              <a:t> route data</a:t>
            </a:r>
          </a:p>
          <a:p>
            <a:r>
              <a:rPr lang="en-US" sz="2000" dirty="0"/>
              <a:t>latitude &amp; longitude of jogging routes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7A566B-67DB-AF48-8E84-9D427E156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67" y="1055196"/>
            <a:ext cx="5969160" cy="37013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F668C699-4C7C-B04D-88C7-E045F109F285}"/>
                  </a:ext>
                </a:extLst>
              </p14:cNvPr>
              <p14:cNvContentPartPr/>
              <p14:nvPr/>
            </p14:nvContentPartPr>
            <p14:xfrm>
              <a:off x="4896582" y="2266361"/>
              <a:ext cx="360" cy="360"/>
            </p14:xfrm>
          </p:contentPart>
        </mc:Choice>
        <mc:Fallback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F668C699-4C7C-B04D-88C7-E045F109F2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7582" y="22577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4CD852C9-CB3E-3643-AB18-80ACCF614EEE}"/>
                  </a:ext>
                </a:extLst>
              </p14:cNvPr>
              <p14:cNvContentPartPr/>
              <p14:nvPr/>
            </p14:nvContentPartPr>
            <p14:xfrm>
              <a:off x="4819542" y="2632481"/>
              <a:ext cx="6120" cy="9000"/>
            </p14:xfrm>
          </p:contentPart>
        </mc:Choice>
        <mc:Fallback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4CD852C9-CB3E-3643-AB18-80ACCF614E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0542" y="2623841"/>
                <a:ext cx="23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FF1D3CE-D48F-EB4A-B6D2-EA89866A9415}"/>
                  </a:ext>
                </a:extLst>
              </p14:cNvPr>
              <p14:cNvContentPartPr/>
              <p14:nvPr/>
            </p14:nvContentPartPr>
            <p14:xfrm>
              <a:off x="5020660" y="2638601"/>
              <a:ext cx="360" cy="36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FF1D3CE-D48F-EB4A-B6D2-EA89866A94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2020" y="26296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D3DEC087-A78D-A04C-8B00-E9A4B030172A}"/>
              </a:ext>
            </a:extLst>
          </p:cNvPr>
          <p:cNvGrpSpPr/>
          <p:nvPr/>
        </p:nvGrpSpPr>
        <p:grpSpPr>
          <a:xfrm>
            <a:off x="4781620" y="2542121"/>
            <a:ext cx="360" cy="360"/>
            <a:chOff x="4781620" y="254212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0A94BD9B-63DF-3A4B-9EDD-5E93A401023C}"/>
                    </a:ext>
                  </a:extLst>
                </p14:cNvPr>
                <p14:cNvContentPartPr/>
                <p14:nvPr/>
              </p14:nvContentPartPr>
              <p14:xfrm>
                <a:off x="4781620" y="2542121"/>
                <a:ext cx="360" cy="360"/>
              </p14:xfrm>
            </p:contentPart>
          </mc:Choice>
          <mc:Fallback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0A94BD9B-63DF-3A4B-9EDD-5E93A40102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2620" y="2533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14214424-EAFD-0940-A8C5-17CE6C62DD61}"/>
                    </a:ext>
                  </a:extLst>
                </p14:cNvPr>
                <p14:cNvContentPartPr/>
                <p14:nvPr/>
              </p14:nvContentPartPr>
              <p14:xfrm>
                <a:off x="4781620" y="2542121"/>
                <a:ext cx="360" cy="360"/>
              </p14:xfrm>
            </p:contentPart>
          </mc:Choice>
          <mc:Fallback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14214424-EAFD-0940-A8C5-17CE6C62DD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72620" y="25331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9E990FB-2483-FE4D-BFB8-A20CB7C6054A}"/>
              </a:ext>
            </a:extLst>
          </p:cNvPr>
          <p:cNvGrpSpPr/>
          <p:nvPr/>
        </p:nvGrpSpPr>
        <p:grpSpPr>
          <a:xfrm>
            <a:off x="9173620" y="3665321"/>
            <a:ext cx="360" cy="360"/>
            <a:chOff x="9173620" y="366532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4" name="Freihand 23">
                  <a:extLst>
                    <a:ext uri="{FF2B5EF4-FFF2-40B4-BE49-F238E27FC236}">
                      <a16:creationId xmlns:a16="http://schemas.microsoft.com/office/drawing/2014/main" id="{3A2AD8ED-9388-2E47-B918-65D268D04C90}"/>
                    </a:ext>
                  </a:extLst>
                </p14:cNvPr>
                <p14:cNvContentPartPr/>
                <p14:nvPr/>
              </p14:nvContentPartPr>
              <p14:xfrm>
                <a:off x="9173620" y="3665321"/>
                <a:ext cx="360" cy="360"/>
              </p14:xfrm>
            </p:contentPart>
          </mc:Choice>
          <mc:Fallback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3A2AD8ED-9388-2E47-B918-65D268D04C9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4980" y="36566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Freihand 24">
                  <a:extLst>
                    <a:ext uri="{FF2B5EF4-FFF2-40B4-BE49-F238E27FC236}">
                      <a16:creationId xmlns:a16="http://schemas.microsoft.com/office/drawing/2014/main" id="{FFD3453B-11B0-8644-B3B0-761C3A62C244}"/>
                    </a:ext>
                  </a:extLst>
                </p14:cNvPr>
                <p14:cNvContentPartPr/>
                <p14:nvPr/>
              </p14:nvContentPartPr>
              <p14:xfrm>
                <a:off x="9173620" y="3665321"/>
                <a:ext cx="360" cy="360"/>
              </p14:xfrm>
            </p:contentPart>
          </mc:Choice>
          <mc:Fallback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FFD3453B-11B0-8644-B3B0-761C3A62C24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4980" y="36566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BCBA0C26-5063-394B-914A-F5A2EA79C4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3533" y="1821656"/>
            <a:ext cx="1968500" cy="304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DA83D68-7CF3-8640-AF1B-FC601E847137}"/>
              </a:ext>
            </a:extLst>
          </p:cNvPr>
          <p:cNvSpPr/>
          <p:nvPr/>
        </p:nvSpPr>
        <p:spPr>
          <a:xfrm>
            <a:off x="3541898" y="3670437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AF2754-69B8-7641-A1D7-1D2346B9B180}"/>
              </a:ext>
            </a:extLst>
          </p:cNvPr>
          <p:cNvSpPr/>
          <p:nvPr/>
        </p:nvSpPr>
        <p:spPr>
          <a:xfrm>
            <a:off x="5262556" y="620654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8CBB807-A049-4E45-97C9-1512C955D554}"/>
              </a:ext>
            </a:extLst>
          </p:cNvPr>
          <p:cNvSpPr txBox="1"/>
          <p:nvPr/>
        </p:nvSpPr>
        <p:spPr>
          <a:xfrm>
            <a:off x="2667630" y="-604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F2D673-F796-C846-8AC2-659897CC244C}"/>
              </a:ext>
            </a:extLst>
          </p:cNvPr>
          <p:cNvSpPr/>
          <p:nvPr/>
        </p:nvSpPr>
        <p:spPr>
          <a:xfrm>
            <a:off x="4253991" y="3621454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E7CAB1-E8A7-F444-9726-2F693204BB61}"/>
              </a:ext>
            </a:extLst>
          </p:cNvPr>
          <p:cNvSpPr/>
          <p:nvPr/>
        </p:nvSpPr>
        <p:spPr>
          <a:xfrm>
            <a:off x="5091264" y="3665320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A4E406-650D-E64F-A5BC-54F251E7EAAC}"/>
              </a:ext>
            </a:extLst>
          </p:cNvPr>
          <p:cNvSpPr/>
          <p:nvPr/>
        </p:nvSpPr>
        <p:spPr>
          <a:xfrm>
            <a:off x="5091264" y="3071184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89D64F4-370F-DE43-8E6F-1E0C76E12107}"/>
              </a:ext>
            </a:extLst>
          </p:cNvPr>
          <p:cNvSpPr/>
          <p:nvPr/>
        </p:nvSpPr>
        <p:spPr>
          <a:xfrm>
            <a:off x="4545063" y="2818150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567C8D0-26E9-EC40-AE4C-4EB15DC4A6A1}"/>
              </a:ext>
            </a:extLst>
          </p:cNvPr>
          <p:cNvSpPr/>
          <p:nvPr/>
        </p:nvSpPr>
        <p:spPr>
          <a:xfrm>
            <a:off x="3737720" y="2905883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BCEA0F-64AA-FA47-A512-999207DF33DD}"/>
              </a:ext>
            </a:extLst>
          </p:cNvPr>
          <p:cNvSpPr/>
          <p:nvPr/>
        </p:nvSpPr>
        <p:spPr>
          <a:xfrm>
            <a:off x="3448532" y="3192028"/>
            <a:ext cx="92828" cy="87733"/>
          </a:xfrm>
          <a:prstGeom prst="ellipse">
            <a:avLst/>
          </a:prstGeom>
          <a:solidFill>
            <a:srgbClr val="FF0056"/>
          </a:solidFill>
          <a:ln>
            <a:solidFill>
              <a:srgbClr val="FF0056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07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5" presetClass="emph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1D36-4608-4FDD-8EF2-4562DFC8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Approach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EE3E326-3E6C-2740-A243-B11CFC985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0053" y="1065889"/>
            <a:ext cx="2546398" cy="3701373"/>
          </a:xfrm>
        </p:spPr>
        <p:txBody>
          <a:bodyPr>
            <a:normAutofit/>
          </a:bodyPr>
          <a:lstStyle/>
          <a:p>
            <a:r>
              <a:rPr lang="en-US" sz="2000" dirty="0"/>
              <a:t>.</a:t>
            </a:r>
            <a:r>
              <a:rPr lang="en-US" sz="2000" dirty="0" err="1"/>
              <a:t>gpx</a:t>
            </a:r>
            <a:r>
              <a:rPr lang="en-US" sz="2000" dirty="0"/>
              <a:t> route data</a:t>
            </a:r>
          </a:p>
          <a:p>
            <a:r>
              <a:rPr lang="en-US" sz="2000" dirty="0"/>
              <a:t>latitude &amp; longitude of jogging routes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74DF8C-860F-483D-8A13-6BD6BF10B4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AA826B-F361-4843-9669-EE51F3C308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78E0D-E768-4ED9-BC88-F3811310B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880A33-C3AF-0844-A333-B7B9BD70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67" y="1055196"/>
            <a:ext cx="5969160" cy="37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9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63769-E9A1-40DD-B018-D241E181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0DF5BD-DBB1-4C8D-9A13-6EAB23420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98CD1B-C268-42C0-9E0E-67B9EDB7E8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05.09.21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071556-5DF6-42C3-B40C-6AECE5DD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2C7DF15-C98D-A448-8CBE-EC9C98168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"/>
          <a:stretch/>
        </p:blipFill>
        <p:spPr>
          <a:xfrm>
            <a:off x="4848225" y="1110456"/>
            <a:ext cx="3871199" cy="3265488"/>
          </a:xfrm>
          <a:prstGeom prst="rect">
            <a:avLst/>
          </a:prstGeom>
        </p:spPr>
      </p:pic>
      <p:sp>
        <p:nvSpPr>
          <p:cNvPr id="9" name="Textplatzhalter 7">
            <a:extLst>
              <a:ext uri="{FF2B5EF4-FFF2-40B4-BE49-F238E27FC236}">
                <a16:creationId xmlns:a16="http://schemas.microsoft.com/office/drawing/2014/main" id="{6A22198D-4710-9C46-9757-C755CC5DC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9675" y="1211940"/>
            <a:ext cx="4365673" cy="3555324"/>
          </a:xfrm>
        </p:spPr>
        <p:txBody>
          <a:bodyPr>
            <a:normAutofit/>
          </a:bodyPr>
          <a:lstStyle/>
          <a:p>
            <a:r>
              <a:rPr lang="en-US" sz="2000" dirty="0"/>
              <a:t>No direct air quality index dataset</a:t>
            </a:r>
          </a:p>
          <a:p>
            <a:r>
              <a:rPr lang="en-US" sz="2000" dirty="0"/>
              <a:t>Only two measurement stations in operation</a:t>
            </a:r>
          </a:p>
          <a:p>
            <a:r>
              <a:rPr lang="en-US" sz="2000" dirty="0"/>
              <a:t>Not all pollutants data available</a:t>
            </a:r>
          </a:p>
        </p:txBody>
      </p:sp>
    </p:spTree>
    <p:extLst>
      <p:ext uri="{BB962C8B-B14F-4D97-AF65-F5344CB8AC3E}">
        <p14:creationId xmlns:p14="http://schemas.microsoft.com/office/powerpoint/2010/main" val="236471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63769-E9A1-40DD-B018-D241E1815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892C5FC-E5B0-474A-B244-2F8412538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problems</a:t>
            </a:r>
          </a:p>
          <a:p>
            <a:pPr lvl="1"/>
            <a:r>
              <a:rPr lang="en-US" dirty="0"/>
              <a:t>only two stations are working</a:t>
            </a:r>
          </a:p>
          <a:p>
            <a:r>
              <a:rPr lang="en-US" dirty="0"/>
              <a:t>choosing the right map</a:t>
            </a:r>
          </a:p>
          <a:p>
            <a:pPr lvl="1"/>
            <a:r>
              <a:rPr lang="en-US" dirty="0"/>
              <a:t>don’t wanted the classical google maps</a:t>
            </a:r>
          </a:p>
          <a:p>
            <a:pPr lvl="1"/>
            <a:r>
              <a:rPr lang="en-US" dirty="0"/>
              <a:t>table</a:t>
            </a:r>
          </a:p>
          <a:p>
            <a:pPr lvl="1"/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0DF5BD-DBB1-4C8D-9A13-6EAB23420C6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TechLabs X Huawei: Show us your Hacks, Düsseldorf!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98CD1B-C268-42C0-9E0E-67B9EDB7E8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A3A0E9-29F8-478E-904B-ECC53C3B0A0F}" type="datetime1">
              <a:rPr lang="de-DE" smtClean="0"/>
              <a:t>04.09.21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071556-5DF6-42C3-B40C-6AECE5DD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1A6C80-2001-402D-9D77-B063E1E3CCB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3495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64646"/>
      </a:dk1>
      <a:lt1>
        <a:srgbClr val="FFFFFF"/>
      </a:lt1>
      <a:dk2>
        <a:srgbClr val="464646"/>
      </a:dk2>
      <a:lt2>
        <a:srgbClr val="F7F7FB"/>
      </a:lt2>
      <a:accent1>
        <a:srgbClr val="FA1E5A"/>
      </a:accent1>
      <a:accent2>
        <a:srgbClr val="1756E2"/>
      </a:accent2>
      <a:accent3>
        <a:srgbClr val="464646"/>
      </a:accent3>
      <a:accent4>
        <a:srgbClr val="FFFFFF"/>
      </a:accent4>
      <a:accent5>
        <a:srgbClr val="FFFFFF"/>
      </a:accent5>
      <a:accent6>
        <a:srgbClr val="FB5783"/>
      </a:accent6>
      <a:hlink>
        <a:srgbClr val="1756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Labs_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Macintosh PowerPoint</Application>
  <PresentationFormat>Bildschirmpräsentation (16:9)</PresentationFormat>
  <Paragraphs>93</Paragraphs>
  <Slides>12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Open Sans Light</vt:lpstr>
      <vt:lpstr>Livvic</vt:lpstr>
      <vt:lpstr>Quattrocento Sans</vt:lpstr>
      <vt:lpstr>Arial</vt:lpstr>
      <vt:lpstr>Wingdings</vt:lpstr>
      <vt:lpstr>Simple Light</vt:lpstr>
      <vt:lpstr>TechLabs_Office</vt:lpstr>
      <vt:lpstr>Office</vt:lpstr>
      <vt:lpstr>TechLabs Düsseldorf x Huawei Hackathon</vt:lpstr>
      <vt:lpstr>XXX Nature Amigos</vt:lpstr>
      <vt:lpstr>Project Idea</vt:lpstr>
      <vt:lpstr>Project Idea</vt:lpstr>
      <vt:lpstr>XXXProject Idea</vt:lpstr>
      <vt:lpstr>XXXXApproach</vt:lpstr>
      <vt:lpstr>Approach</vt:lpstr>
      <vt:lpstr>Challenges</vt:lpstr>
      <vt:lpstr>Challenges</vt:lpstr>
      <vt:lpstr>Results</vt:lpstr>
      <vt:lpstr>Further development opportunities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for Good Hackathon</dc:title>
  <dc:creator>Michael Keck</dc:creator>
  <cp:lastModifiedBy>Nyambura, Nancy</cp:lastModifiedBy>
  <cp:revision>23</cp:revision>
  <dcterms:modified xsi:type="dcterms:W3CDTF">2021-09-05T13:18:08Z</dcterms:modified>
</cp:coreProperties>
</file>